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2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74.gif"/><Relationship Id="rId5" Type="http://schemas.openxmlformats.org/officeDocument/2006/relationships/image" Target="../media/image33.png"/><Relationship Id="rId10" Type="http://schemas.openxmlformats.org/officeDocument/2006/relationships/image" Target="../media/image73.png"/><Relationship Id="rId4" Type="http://schemas.openxmlformats.org/officeDocument/2006/relationships/image" Target="../media/image4.png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12" Type="http://schemas.openxmlformats.org/officeDocument/2006/relationships/image" Target="../media/image8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50.png"/><Relationship Id="rId5" Type="http://schemas.openxmlformats.org/officeDocument/2006/relationships/image" Target="../media/image76.png"/><Relationship Id="rId10" Type="http://schemas.openxmlformats.org/officeDocument/2006/relationships/image" Target="../media/image49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3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3.pn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87.png"/><Relationship Id="rId9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3.png"/><Relationship Id="rId7" Type="http://schemas.openxmlformats.org/officeDocument/2006/relationships/image" Target="../media/image85.png"/><Relationship Id="rId12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2.png"/><Relationship Id="rId5" Type="http://schemas.openxmlformats.org/officeDocument/2006/relationships/image" Target="../media/image90.png"/><Relationship Id="rId10" Type="http://schemas.openxmlformats.org/officeDocument/2006/relationships/image" Target="../media/image92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3.png"/><Relationship Id="rId7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gif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image" Target="../media/image109.png"/><Relationship Id="rId12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2.png"/><Relationship Id="rId5" Type="http://schemas.openxmlformats.org/officeDocument/2006/relationships/image" Target="../media/image98.png"/><Relationship Id="rId10" Type="http://schemas.openxmlformats.org/officeDocument/2006/relationships/image" Target="../media/image111.png"/><Relationship Id="rId4" Type="http://schemas.openxmlformats.org/officeDocument/2006/relationships/image" Target="../media/image73.png"/><Relationship Id="rId9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73.png"/><Relationship Id="rId4" Type="http://schemas.openxmlformats.org/officeDocument/2006/relationships/image" Target="../media/image115.png"/><Relationship Id="rId9" Type="http://schemas.openxmlformats.org/officeDocument/2006/relationships/image" Target="../media/image51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73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73.png"/><Relationship Id="rId4" Type="http://schemas.openxmlformats.org/officeDocument/2006/relationships/image" Target="../media/image115.png"/><Relationship Id="rId9" Type="http://schemas.openxmlformats.org/officeDocument/2006/relationships/image" Target="../media/image5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gif"/><Relationship Id="rId4" Type="http://schemas.openxmlformats.org/officeDocument/2006/relationships/image" Target="../media/image1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34.png"/><Relationship Id="rId21" Type="http://schemas.openxmlformats.org/officeDocument/2006/relationships/image" Target="../media/image143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image" Target="../media/image1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146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9.png"/><Relationship Id="rId5" Type="http://schemas.openxmlformats.org/officeDocument/2006/relationships/image" Target="../media/image4.png"/><Relationship Id="rId10" Type="http://schemas.openxmlformats.org/officeDocument/2006/relationships/image" Target="../media/image148.png"/><Relationship Id="rId4" Type="http://schemas.openxmlformats.org/officeDocument/2006/relationships/image" Target="../media/image3.png"/><Relationship Id="rId9" Type="http://schemas.openxmlformats.org/officeDocument/2006/relationships/image" Target="../media/image1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0.png"/><Relationship Id="rId5" Type="http://schemas.openxmlformats.org/officeDocument/2006/relationships/image" Target="../media/image33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gif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5.gif"/><Relationship Id="rId3" Type="http://schemas.openxmlformats.org/officeDocument/2006/relationships/image" Target="../media/image41.png"/><Relationship Id="rId7" Type="http://schemas.openxmlformats.org/officeDocument/2006/relationships/image" Target="../media/image52.png"/><Relationship Id="rId12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54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5.png"/><Relationship Id="rId4" Type="http://schemas.openxmlformats.org/officeDocument/2006/relationships/image" Target="../media/image4.png"/><Relationship Id="rId9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70.gif"/><Relationship Id="rId5" Type="http://schemas.openxmlformats.org/officeDocument/2006/relationships/image" Target="../media/image4.png"/><Relationship Id="rId10" Type="http://schemas.openxmlformats.org/officeDocument/2006/relationships/image" Target="../media/image69.png"/><Relationship Id="rId4" Type="http://schemas.openxmlformats.org/officeDocument/2006/relationships/image" Target="../media/image33.png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66668" y="-13299765"/>
            <a:ext cx="25594882" cy="29580581"/>
            <a:chOff x="-1966668" y="-13299765"/>
            <a:chExt cx="25594882" cy="295805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721111" y="8806346"/>
              <a:ext cx="19034081" cy="6657672"/>
              <a:chOff x="-721111" y="8806346"/>
              <a:chExt cx="19034081" cy="665767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00000">
                <a:off x="-721111" y="8806346"/>
                <a:ext cx="19034081" cy="665767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952024" y="-4363430"/>
              <a:ext cx="10667380" cy="10667380"/>
              <a:chOff x="12952024" y="-4363430"/>
              <a:chExt cx="10667380" cy="1066738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952024" y="-4363430"/>
                <a:ext cx="10667380" cy="106673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966668" y="2262961"/>
              <a:ext cx="5234592" cy="5234592"/>
              <a:chOff x="-1966668" y="2262961"/>
              <a:chExt cx="5234592" cy="523459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966668" y="2262961"/>
                <a:ext cx="5234592" cy="523459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8571" y="1634366"/>
              <a:ext cx="1807330" cy="1807330"/>
              <a:chOff x="28571" y="1634366"/>
              <a:chExt cx="1807330" cy="180733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571" y="1634366"/>
                <a:ext cx="1807330" cy="180733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47309" y="-10472550"/>
              <a:ext cx="13911190" cy="13911190"/>
              <a:chOff x="1547309" y="-10472550"/>
              <a:chExt cx="13911190" cy="1391119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2340000">
                <a:off x="1547309" y="-10472550"/>
                <a:ext cx="13911190" cy="1391119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618757" y="-108637"/>
              <a:ext cx="3486005" cy="3486005"/>
              <a:chOff x="5618757" y="-108637"/>
              <a:chExt cx="3486005" cy="348600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18757" y="-108637"/>
                <a:ext cx="3486005" cy="3486005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85669" y="1642804"/>
            <a:ext cx="12639143" cy="37299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300000">
            <a:off x="7652121" y="8224228"/>
            <a:ext cx="10372343" cy="19774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80923" y="4200844"/>
            <a:ext cx="7025695" cy="37299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358543" y="3483272"/>
            <a:ext cx="10477798" cy="5899661"/>
            <a:chOff x="-358543" y="3483272"/>
            <a:chExt cx="10477798" cy="58996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58543" y="3483272"/>
              <a:ext cx="10477798" cy="58996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65615" y="-6487020"/>
            <a:ext cx="11267972" cy="11267972"/>
            <a:chOff x="-5065615" y="-6487020"/>
            <a:chExt cx="11267972" cy="11267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065615" y="-6487020"/>
              <a:ext cx="11267972" cy="11267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66049" y="7095044"/>
            <a:ext cx="5234592" cy="5234592"/>
            <a:chOff x="4166049" y="7095044"/>
            <a:chExt cx="5234592" cy="52345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6049" y="7095044"/>
              <a:ext cx="5234592" cy="52345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37690" y="7314092"/>
            <a:ext cx="2664667" cy="2664667"/>
            <a:chOff x="3737690" y="7314092"/>
            <a:chExt cx="2664667" cy="2664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7690" y="7314092"/>
              <a:ext cx="2664667" cy="2664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955595" y="4867476"/>
            <a:ext cx="13911190" cy="13911190"/>
            <a:chOff x="-6955595" y="4867476"/>
            <a:chExt cx="13911190" cy="13911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340000">
              <a:off x="-6955595" y="4867476"/>
              <a:ext cx="13911190" cy="13911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03816" y="6297567"/>
            <a:ext cx="9409603" cy="9409603"/>
            <a:chOff x="12103816" y="6297567"/>
            <a:chExt cx="9409603" cy="94096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03816" y="6297567"/>
              <a:ext cx="9409603" cy="94096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20919" y="-10231315"/>
            <a:ext cx="13911190" cy="13911190"/>
            <a:chOff x="6320919" y="-10231315"/>
            <a:chExt cx="13911190" cy="139111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340000">
              <a:off x="6320919" y="-10231315"/>
              <a:ext cx="13911190" cy="139111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46409" y="5419478"/>
            <a:ext cx="6625246" cy="125648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03820" y="2847670"/>
            <a:ext cx="12578971" cy="42357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1263" y="399378"/>
            <a:ext cx="1778756" cy="76807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589" y="1446121"/>
            <a:ext cx="10058400" cy="565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1263" y="399378"/>
            <a:ext cx="1778756" cy="7680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5271" y="266048"/>
            <a:ext cx="11999190" cy="23364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1774" y="1500777"/>
            <a:ext cx="16606079" cy="7497836"/>
            <a:chOff x="1101774" y="1500777"/>
            <a:chExt cx="16606079" cy="749783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01774" y="2480663"/>
              <a:ext cx="6517951" cy="6517951"/>
              <a:chOff x="1101774" y="2480663"/>
              <a:chExt cx="6517951" cy="651795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101774" y="2480663"/>
                <a:ext cx="6517951" cy="6517951"/>
                <a:chOff x="1101774" y="2480663"/>
                <a:chExt cx="6517951" cy="6517951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01774" y="2480663"/>
                  <a:ext cx="6517951" cy="6517951"/>
                </a:xfrm>
                <a:prstGeom prst="rect">
                  <a:avLst/>
                </a:prstGeom>
              </p:spPr>
            </p:pic>
          </p:grpSp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3032" y="4483026"/>
                <a:ext cx="7237006" cy="352835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231473" y="4913081"/>
              <a:ext cx="1553169" cy="1653114"/>
              <a:chOff x="8231473" y="4913081"/>
              <a:chExt cx="1553169" cy="16531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31473" y="4913081"/>
                <a:ext cx="1553169" cy="16531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423693" y="1500777"/>
              <a:ext cx="7284160" cy="7284160"/>
              <a:chOff x="10423693" y="1500777"/>
              <a:chExt cx="7284160" cy="728416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23693" y="1500777"/>
                <a:ext cx="7284160" cy="7284160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48055" y="4483027"/>
              <a:ext cx="7151293" cy="35759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39290" y="456519"/>
            <a:ext cx="1471655" cy="1475665"/>
            <a:chOff x="16239290" y="456519"/>
            <a:chExt cx="1471655" cy="14756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99520" y="-185256"/>
              <a:ext cx="2943310" cy="295133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39290" y="456519"/>
              <a:ext cx="1471655" cy="147566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977" y="7540061"/>
            <a:ext cx="3229668" cy="2691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1263" y="399378"/>
            <a:ext cx="1778756" cy="7680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5742" y="-169312"/>
            <a:ext cx="15574230" cy="2950376"/>
            <a:chOff x="1355742" y="-169312"/>
            <a:chExt cx="15574230" cy="29503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262379" y="-169312"/>
              <a:ext cx="2950376" cy="2950376"/>
              <a:chOff x="13262379" y="-169312"/>
              <a:chExt cx="2950376" cy="295037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262379" y="-169312"/>
                <a:ext cx="2950376" cy="2950376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5271" y="753440"/>
              <a:ext cx="13813714" cy="2342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4388" y="3574434"/>
            <a:ext cx="7705199" cy="3136846"/>
            <a:chOff x="734388" y="3574434"/>
            <a:chExt cx="7705199" cy="313684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34388" y="3745863"/>
              <a:ext cx="7705199" cy="2965418"/>
              <a:chOff x="734388" y="3745863"/>
              <a:chExt cx="7705199" cy="296541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4388" y="3745863"/>
                <a:ext cx="7705199" cy="296541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7313" y="3404840"/>
              <a:ext cx="7315147" cy="323268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78499" y="4280004"/>
            <a:ext cx="9923118" cy="1792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1263" y="399378"/>
            <a:ext cx="1778756" cy="7680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9133" y="7104215"/>
            <a:ext cx="1587114" cy="1321044"/>
            <a:chOff x="909133" y="7104215"/>
            <a:chExt cx="1587114" cy="13210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9133" y="7104215"/>
              <a:ext cx="1587114" cy="13210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8925" y="7144145"/>
            <a:ext cx="15683414" cy="19887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4388" y="3574434"/>
            <a:ext cx="7705199" cy="3136846"/>
            <a:chOff x="734388" y="3574434"/>
            <a:chExt cx="7705199" cy="313684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34388" y="3745863"/>
              <a:ext cx="7705199" cy="2965418"/>
              <a:chOff x="734388" y="3745863"/>
              <a:chExt cx="7705199" cy="296541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4388" y="3745863"/>
                <a:ext cx="7705199" cy="2965418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7313" y="3404840"/>
              <a:ext cx="7315024" cy="32420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78499" y="4280004"/>
            <a:ext cx="9923118" cy="17929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5742" y="-169312"/>
            <a:ext cx="15574230" cy="2950376"/>
            <a:chOff x="1355742" y="-169312"/>
            <a:chExt cx="15574230" cy="295037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262379" y="-169312"/>
              <a:ext cx="2950376" cy="2950376"/>
              <a:chOff x="13262379" y="-169312"/>
              <a:chExt cx="2950376" cy="29503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262379" y="-169312"/>
                <a:ext cx="2950376" cy="2950376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5271" y="753440"/>
              <a:ext cx="13813714" cy="23428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1263" y="399378"/>
            <a:ext cx="1778756" cy="7680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9133" y="7104215"/>
            <a:ext cx="1587114" cy="1321044"/>
            <a:chOff x="909133" y="7104215"/>
            <a:chExt cx="1587114" cy="13210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9133" y="7104215"/>
              <a:ext cx="1587114" cy="13210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8925" y="7144145"/>
            <a:ext cx="15683414" cy="19887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4388" y="3574434"/>
            <a:ext cx="7705199" cy="3136846"/>
            <a:chOff x="734388" y="3574434"/>
            <a:chExt cx="7705199" cy="313684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34388" y="3745863"/>
              <a:ext cx="7705199" cy="2965418"/>
              <a:chOff x="734388" y="3745863"/>
              <a:chExt cx="7705199" cy="296541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4388" y="3745863"/>
                <a:ext cx="7705199" cy="2965418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7313" y="3404840"/>
              <a:ext cx="7315147" cy="323268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78499" y="4280004"/>
            <a:ext cx="9923118" cy="17929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56158" y="2776086"/>
            <a:ext cx="14253247" cy="6857529"/>
            <a:chOff x="1756158" y="2776086"/>
            <a:chExt cx="14253247" cy="68575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6158" y="2776086"/>
              <a:ext cx="14253247" cy="68575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18345" y="4070488"/>
            <a:ext cx="11297830" cy="46025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5742" y="-169312"/>
            <a:ext cx="15574230" cy="2950376"/>
            <a:chOff x="1355742" y="-169312"/>
            <a:chExt cx="15574230" cy="295037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262379" y="-169312"/>
              <a:ext cx="2950376" cy="2950376"/>
              <a:chOff x="13262379" y="-169312"/>
              <a:chExt cx="2950376" cy="295037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262379" y="-169312"/>
                <a:ext cx="2950376" cy="295037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5271" y="753440"/>
              <a:ext cx="13813714" cy="234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040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1263" y="399378"/>
            <a:ext cx="1778756" cy="7680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2214" y="2577036"/>
            <a:ext cx="7628583" cy="7025574"/>
            <a:chOff x="1312214" y="2577036"/>
            <a:chExt cx="7628583" cy="70255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43508" y="-477182"/>
              <a:ext cx="15257166" cy="1405114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2214" y="2577036"/>
              <a:ext cx="7628583" cy="70255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67155" y="2140148"/>
            <a:ext cx="6242342" cy="7899349"/>
            <a:chOff x="9967155" y="2140148"/>
            <a:chExt cx="6242342" cy="78993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3430" y="-1402080"/>
              <a:ext cx="12484684" cy="1579869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7155" y="2140148"/>
              <a:ext cx="6242342" cy="7899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5742" y="-759788"/>
            <a:ext cx="15574230" cy="2950376"/>
            <a:chOff x="1355742" y="-759788"/>
            <a:chExt cx="15574230" cy="29503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262379" y="-759788"/>
              <a:ext cx="2950376" cy="2950376"/>
              <a:chOff x="13262379" y="-759788"/>
              <a:chExt cx="2950376" cy="29503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262379" y="-759788"/>
                <a:ext cx="2950376" cy="295037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5271" y="162964"/>
              <a:ext cx="13813714" cy="23428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8405" y="2819667"/>
            <a:ext cx="4126114" cy="4126114"/>
            <a:chOff x="488405" y="2819667"/>
            <a:chExt cx="4126114" cy="41261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405" y="2819667"/>
              <a:ext cx="4126114" cy="41261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263" y="399378"/>
            <a:ext cx="1778756" cy="7680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39088" y="-344974"/>
            <a:ext cx="3585591" cy="3585591"/>
            <a:chOff x="11939088" y="-344974"/>
            <a:chExt cx="3585591" cy="35855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39088" y="-344974"/>
              <a:ext cx="3585591" cy="358559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6028" y="851423"/>
            <a:ext cx="10303877" cy="23364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62137" y="4018261"/>
            <a:ext cx="10070385" cy="42899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4377217"/>
            <a:ext cx="10058400" cy="565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1263" y="399378"/>
            <a:ext cx="1778756" cy="7680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39088" y="-344974"/>
            <a:ext cx="3585591" cy="3585591"/>
            <a:chOff x="11939088" y="-344974"/>
            <a:chExt cx="3585591" cy="35855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39088" y="-344974"/>
              <a:ext cx="3585591" cy="35855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36033" y="851424"/>
            <a:ext cx="14780058" cy="23618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2945" y="2648800"/>
            <a:ext cx="2288380" cy="3816402"/>
            <a:chOff x="982945" y="2648800"/>
            <a:chExt cx="2288380" cy="38164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520000">
              <a:off x="982945" y="2648800"/>
              <a:ext cx="2288380" cy="38164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05621" y="4754119"/>
            <a:ext cx="2288380" cy="3816402"/>
            <a:chOff x="14605621" y="4754119"/>
            <a:chExt cx="2288380" cy="38164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780000">
              <a:off x="14605621" y="4754119"/>
              <a:ext cx="2288380" cy="381640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5100" y="4559178"/>
            <a:ext cx="14143574" cy="2471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1372" y="1265109"/>
            <a:ext cx="17239161" cy="8849303"/>
            <a:chOff x="561372" y="1265109"/>
            <a:chExt cx="17239161" cy="88493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372" y="1265109"/>
              <a:ext cx="17239161" cy="884930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263" y="399378"/>
            <a:ext cx="1778756" cy="7680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38591" y="1727856"/>
            <a:ext cx="13951885" cy="7923810"/>
            <a:chOff x="2638591" y="1727856"/>
            <a:chExt cx="13951885" cy="79238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638591" y="1727856"/>
              <a:ext cx="7093244" cy="7923557"/>
              <a:chOff x="2638591" y="1727856"/>
              <a:chExt cx="7093244" cy="792355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38591" y="1727856"/>
                <a:ext cx="7093244" cy="792355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5741" y="6546779"/>
              <a:ext cx="9205629" cy="111108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4219295" y="7045636"/>
              <a:ext cx="2688410" cy="498773"/>
              <a:chOff x="4219295" y="7045636"/>
              <a:chExt cx="2688410" cy="49877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19295" y="7045636"/>
                <a:ext cx="2688410" cy="49877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1372" y="1265109"/>
            <a:ext cx="17239161" cy="8849303"/>
            <a:chOff x="561372" y="1265109"/>
            <a:chExt cx="17239161" cy="88493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372" y="1265109"/>
              <a:ext cx="17239161" cy="884930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263" y="399378"/>
            <a:ext cx="1778756" cy="7680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99984" y="6605471"/>
            <a:ext cx="3585591" cy="3585591"/>
            <a:chOff x="14199984" y="6605471"/>
            <a:chExt cx="3585591" cy="35855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340000">
              <a:off x="14199984" y="6605471"/>
              <a:ext cx="3585591" cy="3585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12214" y="1815897"/>
            <a:ext cx="13340827" cy="7752381"/>
            <a:chOff x="1912214" y="1815897"/>
            <a:chExt cx="13340827" cy="775238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912214" y="1815897"/>
              <a:ext cx="11086177" cy="7747726"/>
              <a:chOff x="1912214" y="1815897"/>
              <a:chExt cx="11086177" cy="774772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12214" y="1815897"/>
                <a:ext cx="11086177" cy="774772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7261" y="7356428"/>
              <a:ext cx="8468724" cy="110897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617340" y="7764181"/>
              <a:ext cx="2688410" cy="498773"/>
              <a:chOff x="3617340" y="7764181"/>
              <a:chExt cx="2688410" cy="49877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617340" y="7764181"/>
                <a:ext cx="2688410" cy="49877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617340" y="4194484"/>
              <a:ext cx="2688410" cy="498773"/>
              <a:chOff x="3617340" y="4194484"/>
              <a:chExt cx="2688410" cy="49877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617340" y="4194484"/>
                <a:ext cx="2688410" cy="49877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5386" y="3651630"/>
              <a:ext cx="9865810" cy="115659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3198292" y="3762377"/>
              <a:ext cx="3088410" cy="498773"/>
              <a:chOff x="3198292" y="3762377"/>
              <a:chExt cx="3088410" cy="49877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198292" y="3762377"/>
                <a:ext cx="3088410" cy="4987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366893" y="2175439"/>
              <a:ext cx="3088410" cy="498773"/>
              <a:chOff x="4366893" y="2175439"/>
              <a:chExt cx="3088410" cy="49877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366893" y="2175439"/>
                <a:ext cx="3088410" cy="498773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80034" y="1842109"/>
              <a:ext cx="6593324" cy="11375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4679" y="2222013"/>
            <a:ext cx="11994845" cy="1220046"/>
            <a:chOff x="7814679" y="2222013"/>
            <a:chExt cx="11994845" cy="12200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4679" y="2222013"/>
              <a:ext cx="11994845" cy="12200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98296" y="3727697"/>
            <a:ext cx="11994845" cy="1220046"/>
            <a:chOff x="11698296" y="3727697"/>
            <a:chExt cx="11994845" cy="12200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8296" y="3727697"/>
              <a:ext cx="11994845" cy="12200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060198" y="5294825"/>
            <a:ext cx="11994845" cy="1220046"/>
            <a:chOff x="16060198" y="5294825"/>
            <a:chExt cx="11994845" cy="12200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60198" y="5294825"/>
              <a:ext cx="11994845" cy="12200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0115420" y="5294825"/>
            <a:ext cx="11994845" cy="1220046"/>
            <a:chOff x="-10115420" y="5294825"/>
            <a:chExt cx="11994845" cy="12200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115420" y="5294825"/>
              <a:ext cx="11994845" cy="12200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074093" y="6843655"/>
            <a:ext cx="11994845" cy="1220046"/>
            <a:chOff x="-5074093" y="6843655"/>
            <a:chExt cx="11994845" cy="12200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074093" y="6843655"/>
              <a:ext cx="11994845" cy="12200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774076" y="3765792"/>
            <a:ext cx="11994845" cy="1220046"/>
            <a:chOff x="-7774076" y="3765792"/>
            <a:chExt cx="11994845" cy="12200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774076" y="3765792"/>
              <a:ext cx="11994845" cy="12200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1623897" y="2222013"/>
            <a:ext cx="11994845" cy="1220046"/>
            <a:chOff x="-11623897" y="2222013"/>
            <a:chExt cx="11994845" cy="12200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623897" y="2222013"/>
              <a:ext cx="11994845" cy="12200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88292" y="6843655"/>
            <a:ext cx="11994845" cy="1220046"/>
            <a:chOff x="14288292" y="6843655"/>
            <a:chExt cx="11994845" cy="12200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8292" y="6843655"/>
              <a:ext cx="11994845" cy="12200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80472" y="2222013"/>
            <a:ext cx="6232973" cy="1220046"/>
            <a:chOff x="980472" y="2222013"/>
            <a:chExt cx="6232973" cy="122004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383375" y="2222013"/>
              <a:ext cx="4830071" cy="1220046"/>
              <a:chOff x="2383375" y="2222013"/>
              <a:chExt cx="4830071" cy="122004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83375" y="2222013"/>
                <a:ext cx="4830071" cy="1220046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0964" y="2174902"/>
              <a:ext cx="3997057" cy="1338599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980472" y="2222013"/>
              <a:ext cx="1220046" cy="1220046"/>
              <a:chOff x="980472" y="2222013"/>
              <a:chExt cx="1220046" cy="122004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0472" y="2222013"/>
                <a:ext cx="1220046" cy="1220046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0679" y="2175397"/>
              <a:ext cx="1314446" cy="128111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68041" y="3727697"/>
            <a:ext cx="6213806" cy="1239093"/>
            <a:chOff x="4868041" y="3727697"/>
            <a:chExt cx="6213806" cy="123909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251776" y="3727697"/>
              <a:ext cx="4830071" cy="1220046"/>
              <a:chOff x="6251776" y="3727697"/>
              <a:chExt cx="4830071" cy="122004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51776" y="3727697"/>
                <a:ext cx="4830071" cy="1220046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9365" y="3680578"/>
              <a:ext cx="4019845" cy="1361873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4868041" y="3746745"/>
              <a:ext cx="1220046" cy="1220046"/>
              <a:chOff x="4868041" y="3746745"/>
              <a:chExt cx="1220046" cy="122004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868041" y="3746745"/>
                <a:ext cx="1220046" cy="1220046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68251" y="3700130"/>
              <a:ext cx="1444655" cy="12811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525531" y="5294825"/>
            <a:ext cx="6212021" cy="1239920"/>
            <a:chOff x="2525531" y="5294825"/>
            <a:chExt cx="6212021" cy="123992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907482" y="5294825"/>
              <a:ext cx="4830071" cy="1220046"/>
              <a:chOff x="3907482" y="5294825"/>
              <a:chExt cx="4830071" cy="1220046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907482" y="5294825"/>
                <a:ext cx="4830071" cy="1220046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05070" y="5247711"/>
              <a:ext cx="3781922" cy="1338598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2525531" y="5314699"/>
              <a:ext cx="1220046" cy="1220046"/>
              <a:chOff x="2525531" y="5314699"/>
              <a:chExt cx="1220046" cy="122004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525531" y="5314699"/>
                <a:ext cx="1220046" cy="1220046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16214" y="5268083"/>
              <a:ext cx="1430522" cy="128263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215850" y="5295651"/>
            <a:ext cx="6206253" cy="1239093"/>
            <a:chOff x="9215850" y="5295651"/>
            <a:chExt cx="6206253" cy="1239093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592032" y="5314699"/>
              <a:ext cx="4830071" cy="1220046"/>
              <a:chOff x="10592032" y="5314699"/>
              <a:chExt cx="4830071" cy="1220046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92032" y="5314699"/>
                <a:ext cx="4830071" cy="1220046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89622" y="5267578"/>
              <a:ext cx="3947893" cy="1333303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9215850" y="5295651"/>
              <a:ext cx="1220046" cy="1220046"/>
              <a:chOff x="9215850" y="5295651"/>
              <a:chExt cx="1220046" cy="1220046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215850" y="5295651"/>
                <a:ext cx="1220046" cy="1220046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06538" y="5249035"/>
              <a:ext cx="1471246" cy="128720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794709" y="6843655"/>
            <a:ext cx="4830071" cy="1220046"/>
            <a:chOff x="8794709" y="6843655"/>
            <a:chExt cx="4830071" cy="122004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4709" y="6843655"/>
              <a:ext cx="4830071" cy="1220046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092303" y="6796532"/>
            <a:ext cx="3751446" cy="134812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7401385" y="6843655"/>
            <a:ext cx="1220046" cy="1220046"/>
            <a:chOff x="7401385" y="6843655"/>
            <a:chExt cx="1220046" cy="1220046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1385" y="6843655"/>
              <a:ext cx="1220046" cy="1220046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92070" y="6797041"/>
            <a:ext cx="1411617" cy="1277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77112" y="0"/>
            <a:ext cx="3213086" cy="3213086"/>
            <a:chOff x="10277112" y="0"/>
            <a:chExt cx="3213086" cy="32130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7112" y="0"/>
              <a:ext cx="3213086" cy="32130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5922" y="394716"/>
            <a:ext cx="2881165" cy="2881165"/>
            <a:chOff x="985922" y="394716"/>
            <a:chExt cx="2881165" cy="28811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922" y="394716"/>
              <a:ext cx="2881165" cy="28811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1263" y="399378"/>
            <a:ext cx="1778756" cy="7680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6033" y="851424"/>
            <a:ext cx="15526381" cy="23745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69363" y="8422740"/>
            <a:ext cx="4351728" cy="6797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26505" y="3275882"/>
            <a:ext cx="6171429" cy="4937143"/>
            <a:chOff x="2426505" y="3275882"/>
            <a:chExt cx="6171429" cy="493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26505" y="3275882"/>
              <a:ext cx="6171429" cy="4937143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977" y="2249315"/>
            <a:ext cx="11030396" cy="62045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77112" y="0"/>
            <a:ext cx="3213086" cy="3213086"/>
            <a:chOff x="10277112" y="0"/>
            <a:chExt cx="3213086" cy="32130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7112" y="0"/>
              <a:ext cx="3213086" cy="32130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5922" y="394716"/>
            <a:ext cx="2881165" cy="2881165"/>
            <a:chOff x="985922" y="394716"/>
            <a:chExt cx="2881165" cy="28811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922" y="394716"/>
              <a:ext cx="2881165" cy="28811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1263" y="399378"/>
            <a:ext cx="1778756" cy="7680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6033" y="851424"/>
            <a:ext cx="15526381" cy="23745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69363" y="8422740"/>
            <a:ext cx="4351737" cy="67977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21483" y="2819667"/>
            <a:ext cx="10537428" cy="59273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51091" y="394716"/>
            <a:ext cx="11029820" cy="9691612"/>
            <a:chOff x="4051091" y="394716"/>
            <a:chExt cx="11029820" cy="96916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51091" y="394716"/>
              <a:ext cx="11029820" cy="96916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77112" y="0"/>
            <a:ext cx="3213086" cy="3213086"/>
            <a:chOff x="10277112" y="0"/>
            <a:chExt cx="3213086" cy="32130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7112" y="0"/>
              <a:ext cx="3213086" cy="32130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5922" y="394716"/>
            <a:ext cx="2881165" cy="2881165"/>
            <a:chOff x="985922" y="394716"/>
            <a:chExt cx="2881165" cy="28811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922" y="394716"/>
              <a:ext cx="2881165" cy="28811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1263" y="399378"/>
            <a:ext cx="1778756" cy="7680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6033" y="851424"/>
            <a:ext cx="15526381" cy="23745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69363" y="8422740"/>
            <a:ext cx="4351756" cy="6780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26505" y="3275882"/>
            <a:ext cx="6171429" cy="4937143"/>
            <a:chOff x="2426505" y="3275882"/>
            <a:chExt cx="6171429" cy="493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26505" y="3275882"/>
              <a:ext cx="6171429" cy="4937143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411" y="2476500"/>
            <a:ext cx="10968400" cy="6169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1263" y="399378"/>
            <a:ext cx="1778756" cy="7680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5271" y="763224"/>
            <a:ext cx="15215476" cy="236502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857500"/>
            <a:ext cx="12516439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1263" y="399378"/>
            <a:ext cx="1778756" cy="7680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6700" y="37476"/>
            <a:ext cx="10834373" cy="23364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44533" y="2043815"/>
            <a:ext cx="12596648" cy="7885402"/>
            <a:chOff x="2844533" y="2043815"/>
            <a:chExt cx="12596648" cy="78854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4533" y="2043815"/>
              <a:ext cx="12596648" cy="78854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36904" y="-4100629"/>
            <a:ext cx="9409603" cy="9409603"/>
            <a:chOff x="12436904" y="-4100629"/>
            <a:chExt cx="9409603" cy="9409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6904" y="-4100629"/>
              <a:ext cx="9409603" cy="9409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48694" y="3979877"/>
            <a:ext cx="4889449" cy="4889449"/>
            <a:chOff x="3948694" y="3979877"/>
            <a:chExt cx="4889449" cy="48894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8694" y="3979877"/>
              <a:ext cx="4889449" cy="48894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99251" y="5074243"/>
            <a:ext cx="1789569" cy="1789569"/>
            <a:chOff x="4099251" y="5074243"/>
            <a:chExt cx="1789569" cy="17895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9251" y="5074243"/>
              <a:ext cx="1789569" cy="17895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44933" y="6606757"/>
            <a:ext cx="4879604" cy="4879604"/>
            <a:chOff x="14544933" y="6606757"/>
            <a:chExt cx="4879604" cy="48796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4933" y="6606757"/>
              <a:ext cx="4879604" cy="48796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76857" y="264879"/>
            <a:ext cx="2483578" cy="2483578"/>
            <a:chOff x="3576857" y="264879"/>
            <a:chExt cx="2483578" cy="24835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6857" y="264879"/>
              <a:ext cx="2483578" cy="248357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1263" y="399378"/>
            <a:ext cx="1536898" cy="67406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75620" y="962387"/>
            <a:ext cx="6663171" cy="48909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16552" y="1525716"/>
            <a:ext cx="3299079" cy="3974220"/>
            <a:chOff x="8416552" y="1525716"/>
            <a:chExt cx="3299079" cy="39742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16552" y="1525716"/>
              <a:ext cx="3299079" cy="397422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89155" y="3903688"/>
            <a:ext cx="1734278" cy="14423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19567" y="1516193"/>
            <a:ext cx="3299079" cy="3974220"/>
            <a:chOff x="1519567" y="1516193"/>
            <a:chExt cx="3299079" cy="397422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9567" y="1516193"/>
              <a:ext cx="3299079" cy="397422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13330" y="3884647"/>
            <a:ext cx="1710316" cy="144230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56011" y="1532066"/>
            <a:ext cx="3299079" cy="3974220"/>
            <a:chOff x="4956011" y="1532066"/>
            <a:chExt cx="3299079" cy="39742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56011" y="1532066"/>
              <a:ext cx="3299079" cy="39742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16661" y="1842210"/>
            <a:ext cx="2777780" cy="2594419"/>
            <a:chOff x="5216661" y="1842210"/>
            <a:chExt cx="2777780" cy="25944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16661" y="1842210"/>
              <a:ext cx="2777780" cy="25944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98723" y="1901611"/>
            <a:ext cx="2778218" cy="1853483"/>
            <a:chOff x="1798723" y="1901611"/>
            <a:chExt cx="2778218" cy="185348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8723" y="1901611"/>
              <a:ext cx="2778218" cy="18534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842626" y="5899510"/>
            <a:ext cx="3299079" cy="3974220"/>
            <a:chOff x="13842626" y="5899510"/>
            <a:chExt cx="3299079" cy="397422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42626" y="5899510"/>
              <a:ext cx="3299079" cy="397422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36390" y="8267962"/>
            <a:ext cx="1710840" cy="144230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297028" y="6144310"/>
            <a:ext cx="2403722" cy="2232485"/>
            <a:chOff x="14297028" y="6144310"/>
            <a:chExt cx="2403722" cy="223248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97028" y="6144310"/>
              <a:ext cx="2403722" cy="22324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66806" y="5880462"/>
            <a:ext cx="3299079" cy="3974220"/>
            <a:chOff x="6966806" y="5880462"/>
            <a:chExt cx="3299079" cy="397422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66806" y="5880462"/>
              <a:ext cx="3299079" cy="3974220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60564" y="8248917"/>
            <a:ext cx="1688145" cy="144230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403249" y="5896336"/>
            <a:ext cx="3299079" cy="3974220"/>
            <a:chOff x="10403249" y="5896336"/>
            <a:chExt cx="3299079" cy="397422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03249" y="5896336"/>
              <a:ext cx="3299079" cy="3974220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218136" y="8305822"/>
            <a:ext cx="1725659" cy="144230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18036" y="794674"/>
            <a:ext cx="1925458" cy="1473034"/>
            <a:chOff x="818036" y="794674"/>
            <a:chExt cx="1925458" cy="147303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800000">
              <a:off x="818036" y="794674"/>
              <a:ext cx="1925458" cy="147303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012515" y="1872348"/>
            <a:ext cx="2189949" cy="1882270"/>
            <a:chOff x="9012515" y="1872348"/>
            <a:chExt cx="2189949" cy="188227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12515" y="1872348"/>
              <a:ext cx="2189949" cy="188227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544424" y="6254555"/>
            <a:ext cx="2224755" cy="2059958"/>
            <a:chOff x="7544424" y="6254555"/>
            <a:chExt cx="2224755" cy="205995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44424" y="6254555"/>
              <a:ext cx="2224755" cy="205995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146137" y="6026648"/>
            <a:ext cx="1938215" cy="2436613"/>
            <a:chOff x="11146137" y="6026648"/>
            <a:chExt cx="1938215" cy="243661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146137" y="6026648"/>
              <a:ext cx="1938215" cy="243661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770938" y="3941551"/>
            <a:ext cx="1705288" cy="144230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31263" y="6753923"/>
            <a:ext cx="6443460" cy="2323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66668" y="-13299765"/>
            <a:ext cx="25594882" cy="29580581"/>
            <a:chOff x="-1966668" y="-13299765"/>
            <a:chExt cx="25594882" cy="295805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721111" y="8806346"/>
              <a:ext cx="19034081" cy="6657672"/>
              <a:chOff x="-721111" y="8806346"/>
              <a:chExt cx="19034081" cy="665767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00000">
                <a:off x="-721111" y="8806346"/>
                <a:ext cx="19034081" cy="665767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952024" y="-4363430"/>
              <a:ext cx="10667380" cy="10667380"/>
              <a:chOff x="12952024" y="-4363430"/>
              <a:chExt cx="10667380" cy="1066738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952024" y="-4363430"/>
                <a:ext cx="10667380" cy="106673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966668" y="2262961"/>
              <a:ext cx="5234592" cy="5234592"/>
              <a:chOff x="-1966668" y="2262961"/>
              <a:chExt cx="5234592" cy="523459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966668" y="2262961"/>
                <a:ext cx="5234592" cy="523459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8571" y="1634366"/>
              <a:ext cx="1807330" cy="1807330"/>
              <a:chOff x="28571" y="1634366"/>
              <a:chExt cx="1807330" cy="180733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571" y="1634366"/>
                <a:ext cx="1807330" cy="180733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47309" y="-10472550"/>
              <a:ext cx="13911190" cy="13911190"/>
              <a:chOff x="1547309" y="-10472550"/>
              <a:chExt cx="13911190" cy="1391119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2340000">
                <a:off x="1547309" y="-10472550"/>
                <a:ext cx="13911190" cy="1391119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618757" y="-108637"/>
              <a:ext cx="3486005" cy="3486005"/>
              <a:chOff x="5618757" y="-108637"/>
              <a:chExt cx="3486005" cy="348600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18757" y="-108637"/>
                <a:ext cx="3486005" cy="3486005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80656" y="1371572"/>
            <a:ext cx="10904696" cy="61825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32560" y="6794049"/>
            <a:ext cx="5137080" cy="177688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42857" y="4617584"/>
            <a:ext cx="10810544" cy="60809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98482" y="8369673"/>
            <a:ext cx="1545788" cy="1550000"/>
            <a:chOff x="298482" y="8369673"/>
            <a:chExt cx="1545788" cy="15500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73516" y="7695569"/>
              <a:ext cx="3091576" cy="310000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8482" y="8369673"/>
              <a:ext cx="1545788" cy="1550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15274" y="3276546"/>
            <a:ext cx="3722480" cy="3732623"/>
            <a:chOff x="11415274" y="3276546"/>
            <a:chExt cx="3722480" cy="37326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7005" y="1653205"/>
              <a:ext cx="7444961" cy="746524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5274" y="3276546"/>
              <a:ext cx="3722480" cy="37326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065615" y="-6487020"/>
            <a:ext cx="11267972" cy="11267972"/>
            <a:chOff x="-5065615" y="-6487020"/>
            <a:chExt cx="11267972" cy="112679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065615" y="-6487020"/>
              <a:ext cx="11267972" cy="112679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66049" y="7095044"/>
            <a:ext cx="5234592" cy="5234592"/>
            <a:chOff x="4166049" y="7095044"/>
            <a:chExt cx="5234592" cy="52345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6049" y="7095044"/>
              <a:ext cx="5234592" cy="52345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37690" y="7314092"/>
            <a:ext cx="2664667" cy="2664667"/>
            <a:chOff x="3737690" y="7314092"/>
            <a:chExt cx="2664667" cy="26646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7690" y="7314092"/>
              <a:ext cx="2664667" cy="2664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955595" y="4867476"/>
            <a:ext cx="13911190" cy="13911190"/>
            <a:chOff x="-6955595" y="4867476"/>
            <a:chExt cx="13911190" cy="13911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340000">
              <a:off x="-6955595" y="4867476"/>
              <a:ext cx="13911190" cy="13911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88472" y="6234075"/>
            <a:ext cx="9409603" cy="9409603"/>
            <a:chOff x="12188472" y="6234075"/>
            <a:chExt cx="9409603" cy="94096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88472" y="6234075"/>
              <a:ext cx="9409603" cy="94096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20919" y="-10231315"/>
            <a:ext cx="13911190" cy="13911190"/>
            <a:chOff x="6320919" y="-10231315"/>
            <a:chExt cx="13911190" cy="139111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340000">
              <a:off x="6320919" y="-10231315"/>
              <a:ext cx="13911190" cy="1391119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1263" y="399378"/>
            <a:ext cx="1850870" cy="67406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04312" y="1451890"/>
            <a:ext cx="6594101" cy="7466590"/>
            <a:chOff x="2104312" y="1451890"/>
            <a:chExt cx="6594101" cy="74665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762333" y="-1850998"/>
              <a:ext cx="13188202" cy="1493317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04312" y="1451890"/>
              <a:ext cx="6594101" cy="746659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65615" y="-6487020"/>
            <a:ext cx="11267972" cy="11267972"/>
            <a:chOff x="-5065615" y="-6487020"/>
            <a:chExt cx="11267972" cy="11267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065615" y="-6487020"/>
              <a:ext cx="11267972" cy="11267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66049" y="7095044"/>
            <a:ext cx="5234592" cy="5234592"/>
            <a:chOff x="4166049" y="7095044"/>
            <a:chExt cx="5234592" cy="52345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6049" y="7095044"/>
              <a:ext cx="5234592" cy="52345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37690" y="7314092"/>
            <a:ext cx="2664667" cy="2664667"/>
            <a:chOff x="3737690" y="7314092"/>
            <a:chExt cx="2664667" cy="2664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7690" y="7314092"/>
              <a:ext cx="2664667" cy="2664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955595" y="4867476"/>
            <a:ext cx="13911190" cy="13911190"/>
            <a:chOff x="-6955595" y="4867476"/>
            <a:chExt cx="13911190" cy="13911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340000">
              <a:off x="-6955595" y="4867476"/>
              <a:ext cx="13911190" cy="13911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03816" y="6297567"/>
            <a:ext cx="9409603" cy="9409603"/>
            <a:chOff x="12103816" y="6297567"/>
            <a:chExt cx="9409603" cy="94096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03816" y="6297567"/>
              <a:ext cx="9409603" cy="94096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20919" y="-10231315"/>
            <a:ext cx="13911190" cy="13911190"/>
            <a:chOff x="6320919" y="-10231315"/>
            <a:chExt cx="13911190" cy="139111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340000">
              <a:off x="6320919" y="-10231315"/>
              <a:ext cx="13911190" cy="139111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09888" y="5706672"/>
            <a:ext cx="6246893" cy="12522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97401" y="3134867"/>
            <a:ext cx="12406456" cy="426434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1263" y="399378"/>
            <a:ext cx="1850870" cy="67406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892917" y="2344283"/>
            <a:ext cx="9940536" cy="5597149"/>
            <a:chOff x="-892917" y="2344283"/>
            <a:chExt cx="9940536" cy="55971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92917" y="2344283"/>
              <a:ext cx="9940536" cy="55971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38095" y="3810034"/>
            <a:ext cx="7089229" cy="5448905"/>
            <a:chOff x="9238095" y="3810034"/>
            <a:chExt cx="7089229" cy="5448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9138" y="1441240"/>
              <a:ext cx="14178459" cy="108978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8095" y="3810034"/>
              <a:ext cx="7089229" cy="5448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16976" y="3092920"/>
            <a:ext cx="155049" cy="6166019"/>
            <a:chOff x="7716976" y="3092920"/>
            <a:chExt cx="155049" cy="61660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870561" y="6161194"/>
              <a:ext cx="5845498" cy="14286"/>
              <a:chOff x="4870561" y="6161194"/>
              <a:chExt cx="5845498" cy="1428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4870561" y="6161194"/>
                <a:ext cx="5845498" cy="142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719357" y="9106271"/>
              <a:ext cx="152668" cy="152668"/>
              <a:chOff x="7719357" y="9106271"/>
              <a:chExt cx="152668" cy="15266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719357" y="9106271"/>
                <a:ext cx="152668" cy="15266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716976" y="3092920"/>
              <a:ext cx="152668" cy="152668"/>
              <a:chOff x="7716976" y="3092920"/>
              <a:chExt cx="152668" cy="1526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716976" y="3092920"/>
                <a:ext cx="152668" cy="15266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47389" y="4051418"/>
            <a:ext cx="6965634" cy="52097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14289" y="2279988"/>
            <a:ext cx="6438340" cy="148462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1740" y="399378"/>
            <a:ext cx="1898632" cy="67236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522" y="851423"/>
            <a:ext cx="7847438" cy="23364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239290" y="456519"/>
            <a:ext cx="1471655" cy="1475665"/>
            <a:chOff x="16239290" y="456519"/>
            <a:chExt cx="1471655" cy="14756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99520" y="-185256"/>
              <a:ext cx="2943310" cy="295133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39290" y="456519"/>
              <a:ext cx="1471655" cy="147566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6839" y="1656798"/>
            <a:ext cx="15115980" cy="85027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38095" y="3810034"/>
            <a:ext cx="7089229" cy="5448905"/>
            <a:chOff x="9238095" y="3810034"/>
            <a:chExt cx="7089229" cy="5448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9138" y="1441240"/>
              <a:ext cx="14178459" cy="108978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8095" y="3810034"/>
              <a:ext cx="7089229" cy="5448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16976" y="3092920"/>
            <a:ext cx="155049" cy="6166019"/>
            <a:chOff x="7716976" y="3092920"/>
            <a:chExt cx="155049" cy="61660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870561" y="6161194"/>
              <a:ext cx="5845498" cy="14286"/>
              <a:chOff x="4870561" y="6161194"/>
              <a:chExt cx="5845498" cy="1428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4870561" y="6161194"/>
                <a:ext cx="5845498" cy="142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719357" y="9106271"/>
              <a:ext cx="152668" cy="152668"/>
              <a:chOff x="7719357" y="9106271"/>
              <a:chExt cx="152668" cy="15266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719357" y="9106271"/>
                <a:ext cx="152668" cy="15266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716976" y="3092920"/>
              <a:ext cx="152668" cy="152668"/>
              <a:chOff x="7716976" y="3092920"/>
              <a:chExt cx="152668" cy="1526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716976" y="3092920"/>
                <a:ext cx="152668" cy="15266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47389" y="4051418"/>
            <a:ext cx="6940500" cy="50843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14289" y="2279984"/>
            <a:ext cx="6430140" cy="14560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1740" y="399378"/>
            <a:ext cx="1898632" cy="67236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519" y="851424"/>
            <a:ext cx="6704600" cy="23650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239290" y="456519"/>
            <a:ext cx="1471655" cy="1475665"/>
            <a:chOff x="16239290" y="456519"/>
            <a:chExt cx="1471655" cy="14756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99520" y="-185256"/>
              <a:ext cx="2943310" cy="295133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39290" y="456519"/>
              <a:ext cx="1471655" cy="147566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2556413"/>
            <a:ext cx="11431143" cy="6430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9815" y="3795264"/>
            <a:ext cx="5451225" cy="5451225"/>
            <a:chOff x="1329815" y="3795264"/>
            <a:chExt cx="5451225" cy="545122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29815" y="3795264"/>
              <a:ext cx="5451225" cy="5451225"/>
              <a:chOff x="1329815" y="3795264"/>
              <a:chExt cx="5451225" cy="545122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29815" y="3795264"/>
                <a:ext cx="5451225" cy="545122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76151" y="4141600"/>
              <a:ext cx="4758551" cy="4758551"/>
              <a:chOff x="1676151" y="4141600"/>
              <a:chExt cx="4758551" cy="475855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76151" y="4141600"/>
                <a:ext cx="4758551" cy="475855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419372" y="3795264"/>
            <a:ext cx="5451225" cy="5451225"/>
            <a:chOff x="6419372" y="3795264"/>
            <a:chExt cx="5451225" cy="54512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419372" y="3795264"/>
              <a:ext cx="5451225" cy="5451225"/>
              <a:chOff x="6419372" y="3795264"/>
              <a:chExt cx="5451225" cy="545122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9372" y="3795264"/>
                <a:ext cx="5451225" cy="545122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767356" y="4141600"/>
              <a:ext cx="4758551" cy="4758551"/>
              <a:chOff x="6767356" y="4141600"/>
              <a:chExt cx="4758551" cy="475855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67356" y="4141600"/>
                <a:ext cx="4758551" cy="475855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504675" y="3757168"/>
            <a:ext cx="5451225" cy="5451225"/>
            <a:chOff x="11504675" y="3757168"/>
            <a:chExt cx="5451225" cy="545122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504675" y="3757168"/>
              <a:ext cx="5451225" cy="5451225"/>
              <a:chOff x="11504675" y="3757168"/>
              <a:chExt cx="5451225" cy="545122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504675" y="3757168"/>
                <a:ext cx="5451225" cy="545122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854043" y="4103505"/>
              <a:ext cx="4758551" cy="4758551"/>
              <a:chOff x="11854043" y="4103505"/>
              <a:chExt cx="4758551" cy="475855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854043" y="4103505"/>
                <a:ext cx="4758551" cy="4758551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1846" y="5670538"/>
            <a:ext cx="4308856" cy="168274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1740" y="399378"/>
            <a:ext cx="1898632" cy="67236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519" y="851424"/>
            <a:ext cx="15471114" cy="23650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87348" y="5670538"/>
            <a:ext cx="4488894" cy="172807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56265" y="5670538"/>
            <a:ext cx="4015894" cy="1682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9348" y="5751043"/>
            <a:ext cx="2101370" cy="517828"/>
            <a:chOff x="1599348" y="5751043"/>
            <a:chExt cx="2101370" cy="5178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9348" y="5751043"/>
              <a:ext cx="2101370" cy="5178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80971" y="5751043"/>
            <a:ext cx="2101370" cy="517828"/>
            <a:chOff x="13980971" y="5751043"/>
            <a:chExt cx="2101370" cy="5178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80971" y="5751043"/>
              <a:ext cx="2101370" cy="5178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75835" y="7030609"/>
            <a:ext cx="5234592" cy="5234592"/>
            <a:chOff x="-1475835" y="7030609"/>
            <a:chExt cx="5234592" cy="52345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5835" y="7030609"/>
              <a:ext cx="5234592" cy="52345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68557" y="-2045895"/>
            <a:ext cx="4628186" cy="4628186"/>
            <a:chOff x="14468557" y="-2045895"/>
            <a:chExt cx="4628186" cy="46281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68557" y="-2045895"/>
              <a:ext cx="4628186" cy="46281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97949" y="8330523"/>
            <a:ext cx="1807330" cy="1807330"/>
            <a:chOff x="2797949" y="8330523"/>
            <a:chExt cx="1807330" cy="18073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7949" y="8330523"/>
              <a:ext cx="1807330" cy="18073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26746" y="4388494"/>
            <a:ext cx="13911190" cy="13911190"/>
            <a:chOff x="9126746" y="4388494"/>
            <a:chExt cx="13911190" cy="139111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340000">
              <a:off x="9126746" y="4388494"/>
              <a:ext cx="13911190" cy="139111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1740" y="399378"/>
            <a:ext cx="1898632" cy="67236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519" y="851423"/>
            <a:ext cx="15221411" cy="2365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65615" y="-6487020"/>
            <a:ext cx="11267972" cy="11267972"/>
            <a:chOff x="-5065615" y="-6487020"/>
            <a:chExt cx="11267972" cy="11267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065615" y="-6487020"/>
              <a:ext cx="11267972" cy="11267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7690" y="7314092"/>
            <a:ext cx="2664667" cy="2664667"/>
            <a:chOff x="3737690" y="7314092"/>
            <a:chExt cx="2664667" cy="2664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7690" y="7314092"/>
              <a:ext cx="2664667" cy="2664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66049" y="7095044"/>
            <a:ext cx="5234592" cy="5234592"/>
            <a:chOff x="4166049" y="7095044"/>
            <a:chExt cx="5234592" cy="52345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6049" y="7095044"/>
              <a:ext cx="5234592" cy="52345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955595" y="4867476"/>
            <a:ext cx="13911190" cy="13911190"/>
            <a:chOff x="-6955595" y="4867476"/>
            <a:chExt cx="13911190" cy="13911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340000">
              <a:off x="-6955595" y="4867476"/>
              <a:ext cx="13911190" cy="13911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03816" y="6297567"/>
            <a:ext cx="9409603" cy="9409603"/>
            <a:chOff x="12103816" y="6297567"/>
            <a:chExt cx="9409603" cy="94096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03816" y="6297567"/>
              <a:ext cx="9409603" cy="94096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20919" y="-10231315"/>
            <a:ext cx="13911190" cy="13911190"/>
            <a:chOff x="6320919" y="-10231315"/>
            <a:chExt cx="13911190" cy="139111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340000">
              <a:off x="6320919" y="-10231315"/>
              <a:ext cx="13911190" cy="139111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09908" y="5706669"/>
            <a:ext cx="6629608" cy="12331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97405" y="3134862"/>
            <a:ext cx="12502971" cy="42357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1264" y="399378"/>
            <a:ext cx="1662707" cy="67617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092" y="1882553"/>
            <a:ext cx="10891915" cy="6126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사용자 지정</PresentationFormat>
  <Paragraphs>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4</cp:revision>
  <dcterms:created xsi:type="dcterms:W3CDTF">2023-05-18T17:38:10Z</dcterms:created>
  <dcterms:modified xsi:type="dcterms:W3CDTF">2023-05-30T08:43:06Z</dcterms:modified>
</cp:coreProperties>
</file>